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7" r:id="rId4"/>
    <p:sldId id="260" r:id="rId5"/>
    <p:sldId id="263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A0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3" y="-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56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49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24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93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12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6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1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89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62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96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6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54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1692"/>
            <a:ext cx="10058400" cy="621461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066799" y="1754909"/>
            <a:ext cx="2812473" cy="4781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1692562" y="1445552"/>
            <a:ext cx="1560945" cy="415636"/>
            <a:chOff x="1196109" y="4308825"/>
            <a:chExt cx="1560945" cy="415636"/>
          </a:xfrm>
        </p:grpSpPr>
        <p:sp>
          <p:nvSpPr>
            <p:cNvPr id="20" name="圓角矩形 19"/>
            <p:cNvSpPr/>
            <p:nvPr/>
          </p:nvSpPr>
          <p:spPr>
            <a:xfrm>
              <a:off x="1196109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422583" y="433197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選擇景點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609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9328"/>
            <a:ext cx="10058400" cy="621461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593758" y="5809672"/>
            <a:ext cx="702315" cy="948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9241072" y="5601854"/>
            <a:ext cx="1569660" cy="415636"/>
            <a:chOff x="1309346" y="4308825"/>
            <a:chExt cx="1569660" cy="415636"/>
          </a:xfrm>
        </p:grpSpPr>
        <p:sp>
          <p:nvSpPr>
            <p:cNvPr id="20" name="圓角矩形 19"/>
            <p:cNvSpPr/>
            <p:nvPr/>
          </p:nvSpPr>
          <p:spPr>
            <a:xfrm>
              <a:off x="1313704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309346" y="43319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查看相似景點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70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1161304" y="4156425"/>
            <a:ext cx="1560945" cy="415636"/>
          </a:xfrm>
          <a:prstGeom prst="roundRect">
            <a:avLst>
              <a:gd name="adj" fmla="val 27778"/>
            </a:avLst>
          </a:prstGeom>
          <a:solidFill>
            <a:srgbClr val="FF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156946" y="41795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更新相似景點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9" y="-406429"/>
            <a:ext cx="9144000" cy="515856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9173537" y="4073236"/>
            <a:ext cx="857154" cy="858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8731286" y="3763941"/>
            <a:ext cx="1569660" cy="415636"/>
            <a:chOff x="1309346" y="4308825"/>
            <a:chExt cx="1569660" cy="415636"/>
          </a:xfrm>
        </p:grpSpPr>
        <p:sp>
          <p:nvSpPr>
            <p:cNvPr id="7" name="圓角矩形 6"/>
            <p:cNvSpPr/>
            <p:nvPr/>
          </p:nvSpPr>
          <p:spPr>
            <a:xfrm>
              <a:off x="1313704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309346" y="43319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儲存完成行程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40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99" y="-1066800"/>
            <a:ext cx="8585888" cy="6214617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9307372" y="3771872"/>
            <a:ext cx="702315" cy="948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8524720" y="3379388"/>
            <a:ext cx="1560945" cy="415636"/>
          </a:xfrm>
          <a:prstGeom prst="roundRect">
            <a:avLst>
              <a:gd name="adj" fmla="val 27778"/>
            </a:avLst>
          </a:prstGeom>
          <a:solidFill>
            <a:srgbClr val="FF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751194" y="34025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安排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220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10593758" y="4405745"/>
            <a:ext cx="702315" cy="948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26501" t="30874" r="10416" b="7863"/>
          <a:stretch/>
        </p:blipFill>
        <p:spPr>
          <a:xfrm>
            <a:off x="14948114" y="4511253"/>
            <a:ext cx="6899476" cy="359100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l="7471" t="7471"/>
          <a:stretch/>
        </p:blipFill>
        <p:spPr>
          <a:xfrm>
            <a:off x="14240077" y="8102261"/>
            <a:ext cx="7948247" cy="574823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0255171" y="1014887"/>
            <a:ext cx="1569660" cy="698165"/>
            <a:chOff x="1309346" y="4308824"/>
            <a:chExt cx="1569660" cy="698165"/>
          </a:xfrm>
        </p:grpSpPr>
        <p:sp>
          <p:nvSpPr>
            <p:cNvPr id="7" name="圓角矩形 6"/>
            <p:cNvSpPr/>
            <p:nvPr/>
          </p:nvSpPr>
          <p:spPr>
            <a:xfrm>
              <a:off x="1313704" y="4308824"/>
              <a:ext cx="1560945" cy="698165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309346" y="4331977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確認已選景點</a:t>
              </a:r>
              <a:endPara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查看相似景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</a:t>
              </a:r>
            </a:p>
          </p:txBody>
        </p: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43" y="8728379"/>
            <a:ext cx="8779001" cy="6208541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5"/>
          <a:srcRect l="27051" t="43236" r="29103" b="12918"/>
          <a:stretch/>
        </p:blipFill>
        <p:spPr>
          <a:xfrm>
            <a:off x="2018462" y="7268900"/>
            <a:ext cx="8018585" cy="42974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/>
          <a:srcRect l="25667" t="32209" r="16677" b="10134"/>
          <a:stretch/>
        </p:blipFill>
        <p:spPr>
          <a:xfrm>
            <a:off x="-121920" y="1207004"/>
            <a:ext cx="10544133" cy="565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77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25</Words>
  <Application>Microsoft Office PowerPoint</Application>
  <PresentationFormat>寬螢幕</PresentationFormat>
  <Paragraphs>7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16</cp:revision>
  <dcterms:created xsi:type="dcterms:W3CDTF">2023-12-08T16:19:01Z</dcterms:created>
  <dcterms:modified xsi:type="dcterms:W3CDTF">2023-12-08T18:02:14Z</dcterms:modified>
</cp:coreProperties>
</file>